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62" r:id="rId4"/>
    <p:sldId id="267" r:id="rId5"/>
    <p:sldId id="259" r:id="rId6"/>
    <p:sldId id="266" r:id="rId7"/>
    <p:sldId id="268" r:id="rId8"/>
    <p:sldId id="269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1" autoAdjust="0"/>
    <p:restoredTop sz="94711" autoAdjust="0"/>
  </p:normalViewPr>
  <p:slideViewPr>
    <p:cSldViewPr snapToObjects="1">
      <p:cViewPr varScale="1">
        <p:scale>
          <a:sx n="83" d="100"/>
          <a:sy n="83" d="100"/>
        </p:scale>
        <p:origin x="84" y="5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2F70D-D15B-6442-AA32-354E90A41409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21BC6-E837-094C-86C0-46A93BFFB0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2F70D-D15B-6442-AA32-354E90A41409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21BC6-E837-094C-86C0-46A93BFFB0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2F70D-D15B-6442-AA32-354E90A41409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21BC6-E837-094C-86C0-46A93BFFB0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2F70D-D15B-6442-AA32-354E90A41409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21BC6-E837-094C-86C0-46A93BFFB0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2F70D-D15B-6442-AA32-354E90A41409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21BC6-E837-094C-86C0-46A93BFFB0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2F70D-D15B-6442-AA32-354E90A41409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21BC6-E837-094C-86C0-46A93BFFB0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2F70D-D15B-6442-AA32-354E90A41409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21BC6-E837-094C-86C0-46A93BFFB0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2F70D-D15B-6442-AA32-354E90A41409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21BC6-E837-094C-86C0-46A93BFFB0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2F70D-D15B-6442-AA32-354E90A41409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21BC6-E837-094C-86C0-46A93BFFB0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2F70D-D15B-6442-AA32-354E90A41409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21BC6-E837-094C-86C0-46A93BFFB0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2F70D-D15B-6442-AA32-354E90A41409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21BC6-E837-094C-86C0-46A93BFFB0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D2F70D-D15B-6442-AA32-354E90A41409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21BC6-E837-094C-86C0-46A93BFFB00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736" y="2133600"/>
            <a:ext cx="4394200" cy="4394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/>
          <a:lstStyle/>
          <a:p>
            <a:r>
              <a:rPr lang="en-US" dirty="0" smtClean="0"/>
              <a:t>Science Journalism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5400" y="2971800"/>
            <a:ext cx="4038600" cy="762000"/>
          </a:xfrm>
        </p:spPr>
        <p:txBody>
          <a:bodyPr>
            <a:normAutofit fontScale="62500" lnSpcReduction="20000"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Austin </a:t>
            </a:r>
            <a:r>
              <a:rPr lang="en-US" sz="4000" dirty="0" smtClean="0">
                <a:solidFill>
                  <a:schemeClr val="tx1"/>
                </a:solidFill>
              </a:rPr>
              <a:t>Shannon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Northern Arizona University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5105400" y="4152900"/>
            <a:ext cx="4038600" cy="762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Mentor: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Randy Wilson – Editor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4690658"/>
            <a:ext cx="1981200" cy="16015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8389" y="1782402"/>
            <a:ext cx="2076502" cy="27733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370" y="1480206"/>
            <a:ext cx="1905000" cy="1905000"/>
          </a:xfrm>
          <a:prstGeom prst="rect">
            <a:avLst/>
          </a:prstGeom>
        </p:spPr>
      </p:pic>
      <p:pic>
        <p:nvPicPr>
          <p:cNvPr id="1026" name="Picture 2" descr="http://nau.edu/uploadedImages/Administrative/Advancement/Marketing/logo1_png_35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909" y="4800600"/>
            <a:ext cx="2819400" cy="1731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35170" y="2714798"/>
            <a:ext cx="426405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Randy Wilson – AZ Daily Sun</a:t>
            </a:r>
          </a:p>
          <a:p>
            <a:endParaRPr lang="en-US" dirty="0" smtClean="0"/>
          </a:p>
          <a:p>
            <a:r>
              <a:rPr lang="en-US" dirty="0"/>
              <a:t>Dr. Nadine G. </a:t>
            </a:r>
            <a:r>
              <a:rPr lang="en-US" dirty="0" smtClean="0"/>
              <a:t>Barlow - </a:t>
            </a:r>
            <a:r>
              <a:rPr lang="en-US" dirty="0"/>
              <a:t>Associate Director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/>
              <a:t>Kathleen </a:t>
            </a:r>
            <a:r>
              <a:rPr lang="en-US" dirty="0" err="1" smtClean="0"/>
              <a:t>Stigmon</a:t>
            </a:r>
            <a:r>
              <a:rPr lang="en-US" dirty="0" smtClean="0"/>
              <a:t> - </a:t>
            </a:r>
            <a:r>
              <a:rPr lang="en-US" dirty="0"/>
              <a:t>Sr. Program Coordinator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1" y="3064280"/>
            <a:ext cx="5029200" cy="38127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19200" y="-152400"/>
            <a:ext cx="5486401" cy="34099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0" y="-152400"/>
            <a:ext cx="6248400" cy="34099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0800" y="3257550"/>
            <a:ext cx="5156200" cy="3600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4600" y="990600"/>
            <a:ext cx="2819400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Science Journalism is…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114800" cy="2514600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dirty="0" smtClean="0"/>
              <a:t>Accurate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0" y="1600201"/>
            <a:ext cx="4114800" cy="2514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200" dirty="0" smtClean="0"/>
              <a:t>Engaging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4114801"/>
            <a:ext cx="4114800" cy="2514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Relevant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0" y="4114801"/>
            <a:ext cx="4114800" cy="2514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Understandable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Stories I Was Involved 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Defoliating diseases in Aspen </a:t>
            </a:r>
            <a:r>
              <a:rPr lang="en-US" sz="2400" dirty="0" smtClean="0"/>
              <a:t>trees</a:t>
            </a:r>
          </a:p>
          <a:p>
            <a:endParaRPr lang="en-US" sz="2400" dirty="0"/>
          </a:p>
          <a:p>
            <a:r>
              <a:rPr lang="en-US" sz="2400" dirty="0"/>
              <a:t>Ground-level ozone </a:t>
            </a:r>
            <a:r>
              <a:rPr lang="en-US" sz="2400" dirty="0" smtClean="0"/>
              <a:t>regulations</a:t>
            </a: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Lowell </a:t>
            </a:r>
            <a:r>
              <a:rPr lang="en-US" sz="2400" dirty="0" smtClean="0"/>
              <a:t>Observatory Cameras for All-Sky Meteor </a:t>
            </a:r>
            <a:r>
              <a:rPr lang="en-US" sz="2400" dirty="0" smtClean="0"/>
              <a:t>Surveillance</a:t>
            </a:r>
            <a:endParaRPr lang="en-US" sz="2400" dirty="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5495443" y="4814089"/>
            <a:ext cx="2800350" cy="2068025"/>
            <a:chOff x="3276600" y="2133600"/>
            <a:chExt cx="5277869" cy="3653754"/>
          </a:xfrm>
        </p:grpSpPr>
        <p:pic>
          <p:nvPicPr>
            <p:cNvPr id="1026" name="Picture 2" descr="011916-nws-lowell-meteoroids1-jb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0" y="2133600"/>
              <a:ext cx="4914900" cy="3276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4964082" y="5352335"/>
              <a:ext cx="3590387" cy="4350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000"/>
              </a:lvl1pPr>
            </a:lstStyle>
            <a:p>
              <a:r>
                <a:rPr lang="en-US" dirty="0"/>
                <a:t>Jake Bacon/Arizona Daily Sun</a:t>
              </a:r>
            </a:p>
          </p:txBody>
        </p:sp>
      </p:grpSp>
      <p:sp>
        <p:nvSpPr>
          <p:cNvPr id="6" name="Rectangle 5"/>
          <p:cNvSpPr/>
          <p:nvPr/>
        </p:nvSpPr>
        <p:spPr>
          <a:xfrm>
            <a:off x="457200" y="5310315"/>
            <a:ext cx="4572000" cy="904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/>
              <a:buChar char="•"/>
            </a:pPr>
            <a:r>
              <a:rPr lang="en-US" sz="2400" dirty="0" smtClean="0"/>
              <a:t>Atomic </a:t>
            </a:r>
            <a:r>
              <a:rPr lang="en-US" sz="2400" dirty="0"/>
              <a:t>force microscopy</a:t>
            </a:r>
            <a:endParaRPr lang="en-US" sz="2400" dirty="0"/>
          </a:p>
        </p:txBody>
      </p:sp>
      <p:grpSp>
        <p:nvGrpSpPr>
          <p:cNvPr id="8" name="Group 7"/>
          <p:cNvGrpSpPr/>
          <p:nvPr/>
        </p:nvGrpSpPr>
        <p:grpSpPr>
          <a:xfrm>
            <a:off x="5715000" y="1426319"/>
            <a:ext cx="1905000" cy="2643232"/>
            <a:chOff x="997352" y="2667094"/>
            <a:chExt cx="1905000" cy="2643232"/>
          </a:xfrm>
        </p:grpSpPr>
        <p:pic>
          <p:nvPicPr>
            <p:cNvPr id="1028" name="Picture 4" descr="http://mediad.publicbroadcasting.net/p/knau/files/styles/x_large/public/201510/leaf_infection2_0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2667094"/>
              <a:ext cx="1676400" cy="2235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997352" y="4910216"/>
              <a:ext cx="1905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Credit US Forest Service/Apache-</a:t>
              </a:r>
              <a:r>
                <a:rPr lang="en-US" sz="1000" dirty="0" err="1" smtClean="0"/>
                <a:t>Sitgreaves</a:t>
              </a:r>
              <a:r>
                <a:rPr lang="en-US" sz="1000" dirty="0" smtClean="0"/>
                <a:t> National Forests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1794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Atomic Force Microscopy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881" y="1828800"/>
            <a:ext cx="3687097" cy="3810000"/>
          </a:xfrm>
          <a:prstGeom prst="rect">
            <a:avLst/>
          </a:prstGeom>
        </p:spPr>
      </p:pic>
      <p:pic>
        <p:nvPicPr>
          <p:cNvPr id="2050" name="Picture 2" descr="http://image005.flaticon.com/8/png/512/8/87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259806"/>
            <a:ext cx="2947987" cy="294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724401" y="5671886"/>
            <a:ext cx="33527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/>
              <a:t>https://www.google.com/url?sa=i&amp;rct=j&amp;q=&amp;esrc=s&amp;source=images&amp;cd=&amp;ved=0ahUKEwixsJvG5-vLAhWKOiYKHeGjA40QjRwIBw&amp;url=http%3A%2F%2Fwww.flaticon.com%2Ffree-icon%2Fblind-man-silhouette_8711&amp;bvm=bv.118443451,d.eWE&amp;psig=AFQjCNGo7qux16JuDtyHXrBY2TreedrxuA&amp;ust=1459544024958669</a:t>
            </a:r>
          </a:p>
        </p:txBody>
      </p:sp>
      <p:sp>
        <p:nvSpPr>
          <p:cNvPr id="6" name="Rectangle 5"/>
          <p:cNvSpPr/>
          <p:nvPr/>
        </p:nvSpPr>
        <p:spPr>
          <a:xfrm>
            <a:off x="990600" y="5671886"/>
            <a:ext cx="32369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/>
              <a:t>https://www.google.com/url?sa=i&amp;rct=j&amp;q=&amp;esrc=s&amp;source=images&amp;cd=&amp;cad=rja&amp;uact=8&amp;ved=0ahUKEwiDh6Dw6OvLAhUB6CYKHaQaAigQjRwIBw&amp;url=https%3A%2F%2Fwww.iap.tuwien.ac.at%2Fwww%2Fatomic%2Finstrumentation%2Fafm&amp;bvm=bv.118443451,d.eWE&amp;psig=AFQjCNHqN6sjCiCaEoAn1SDptm_Bjnhlig&amp;ust=1459544380543147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Word-choice is important for both </a:t>
            </a:r>
            <a:r>
              <a:rPr lang="en-US" i="1" dirty="0"/>
              <a:t>accuracy</a:t>
            </a:r>
            <a:r>
              <a:rPr lang="en-US" dirty="0"/>
              <a:t> and </a:t>
            </a:r>
            <a:r>
              <a:rPr lang="en-US" i="1" dirty="0"/>
              <a:t>understanding</a:t>
            </a:r>
            <a:br>
              <a:rPr lang="en-US" i="1" dirty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1828800"/>
            <a:ext cx="792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  “</a:t>
            </a:r>
            <a:r>
              <a:rPr lang="en-US" sz="3200" dirty="0" smtClean="0"/>
              <a:t>Arm” instead of “cantilever”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609600" y="3829108"/>
            <a:ext cx="655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“Nanometer” instead of “nm”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28789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Nanometer?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727788" y="1476653"/>
            <a:ext cx="3234612" cy="3965813"/>
            <a:chOff x="727788" y="1476653"/>
            <a:chExt cx="3234612" cy="3965813"/>
          </a:xfrm>
        </p:grpSpPr>
        <p:pic>
          <p:nvPicPr>
            <p:cNvPr id="3074" name="Picture 2" descr="http://nisenet.org/sites/default/files/images/catalog/12635/human_hair_nis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1905000"/>
              <a:ext cx="3200400" cy="2400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1708014" y="1476653"/>
              <a:ext cx="13083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Human Hair</a:t>
              </a:r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727788" y="4363055"/>
              <a:ext cx="22860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dirty="0"/>
                <a:t>http://nisenet.org/sites/default/files/images/catalog/12635/human_hair_nise.jpg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997355" y="5073134"/>
              <a:ext cx="7296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65µm</a:t>
              </a:r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105400" y="1476653"/>
            <a:ext cx="3276600" cy="3991085"/>
            <a:chOff x="5105400" y="1476653"/>
            <a:chExt cx="3276600" cy="3991085"/>
          </a:xfrm>
        </p:grpSpPr>
        <p:pic>
          <p:nvPicPr>
            <p:cNvPr id="3076" name="Picture 4" descr="http://www.nanoandmore.com/uploads/gallery/USC-cantilever-3D-view-close-up-20131216101219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1905000"/>
              <a:ext cx="3276600" cy="2400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5105400" y="4322421"/>
              <a:ext cx="3009900" cy="3444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dirty="0"/>
                <a:t>http://www.nanoandmore.com/uploads/gallery/USC-cantilever-3D-view-close-up-20131216101219.jpg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418433" y="1476653"/>
              <a:ext cx="26505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AFM “arm” with silicon tip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323552" y="5098406"/>
              <a:ext cx="8402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~60nm</a:t>
              </a:r>
              <a:endParaRPr lang="en-US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628511" y="6033395"/>
            <a:ext cx="3848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Over </a:t>
            </a:r>
            <a:r>
              <a:rPr lang="en-US" dirty="0" smtClean="0"/>
              <a:t>1000x </a:t>
            </a:r>
            <a:r>
              <a:rPr lang="en-US" dirty="0" smtClean="0"/>
              <a:t>smaller than a human hair!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100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Relevance?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Improved prosthetics and robotics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3216851"/>
            <a:ext cx="7543800" cy="1964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/>
              <a:buChar char="•"/>
            </a:pPr>
            <a:r>
              <a:rPr lang="en-US" sz="3200" dirty="0"/>
              <a:t>Better understanding of mind/muscle connection = “brain-controlled devices”</a:t>
            </a:r>
          </a:p>
        </p:txBody>
      </p:sp>
    </p:spTree>
    <p:extLst>
      <p:ext uri="{BB962C8B-B14F-4D97-AF65-F5344CB8AC3E}">
        <p14:creationId xmlns:p14="http://schemas.microsoft.com/office/powerpoint/2010/main" val="1350649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 Appreciated about my Experience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8637"/>
            <a:ext cx="8229600" cy="4525963"/>
          </a:xfrm>
        </p:spPr>
        <p:txBody>
          <a:bodyPr/>
          <a:lstStyle/>
          <a:p>
            <a:r>
              <a:rPr lang="en-US" dirty="0" smtClean="0"/>
              <a:t>Exposure to different areas of science</a:t>
            </a:r>
          </a:p>
          <a:p>
            <a:endParaRPr lang="en-US" dirty="0" smtClean="0"/>
          </a:p>
          <a:p>
            <a:r>
              <a:rPr lang="en-US" dirty="0" smtClean="0"/>
              <a:t>Interviews!</a:t>
            </a:r>
          </a:p>
          <a:p>
            <a:endParaRPr lang="en-US" dirty="0" smtClean="0"/>
          </a:p>
          <a:p>
            <a:r>
              <a:rPr lang="en-US" dirty="0" smtClean="0"/>
              <a:t>Contribution to public understanding</a:t>
            </a:r>
          </a:p>
          <a:p>
            <a:endParaRPr lang="en-US" dirty="0"/>
          </a:p>
          <a:p>
            <a:r>
              <a:rPr lang="en-US" dirty="0" smtClean="0"/>
              <a:t>Enhanced communication skills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1297</TotalTime>
  <Words>186</Words>
  <Application>Microsoft Office PowerPoint</Application>
  <PresentationFormat>On-screen Show (4:3)</PresentationFormat>
  <Paragraphs>53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Science Journalism</vt:lpstr>
      <vt:lpstr>PowerPoint Presentation</vt:lpstr>
      <vt:lpstr>Good Science Journalism is…</vt:lpstr>
      <vt:lpstr>Some Stories I Was Involved In</vt:lpstr>
      <vt:lpstr>Atomic Force Microscopy</vt:lpstr>
      <vt:lpstr>Word-choice is important for both accuracy and understanding </vt:lpstr>
      <vt:lpstr>Nanometer?</vt:lpstr>
      <vt:lpstr>Relevance?</vt:lpstr>
      <vt:lpstr>What I Appreciated about my Experience</vt:lpstr>
      <vt:lpstr>Acknowledgments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Journalism: Significance and My Experience</dc:title>
  <dc:creator>Austin Shannon</dc:creator>
  <cp:lastModifiedBy>Austin Shannon</cp:lastModifiedBy>
  <cp:revision>22</cp:revision>
  <dcterms:created xsi:type="dcterms:W3CDTF">2016-03-03T06:16:58Z</dcterms:created>
  <dcterms:modified xsi:type="dcterms:W3CDTF">2016-04-07T01:18:52Z</dcterms:modified>
</cp:coreProperties>
</file>